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81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6725" y="798835"/>
            <a:ext cx="6896100" cy="1514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608" y="2603076"/>
            <a:ext cx="671004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0035" algn="l"/>
                <a:tab pos="1005205" algn="l"/>
                <a:tab pos="1306195" algn="l"/>
                <a:tab pos="1896110" algn="l"/>
                <a:tab pos="2197100" algn="l"/>
                <a:tab pos="2937510" algn="l"/>
                <a:tab pos="3374390" algn="l"/>
                <a:tab pos="4191000" algn="l"/>
                <a:tab pos="4408805" algn="l"/>
                <a:tab pos="4979035" algn="l"/>
                <a:tab pos="5374005" algn="l"/>
                <a:tab pos="5946775" algn="l"/>
                <a:tab pos="6374765" algn="l"/>
              </a:tabLst>
            </a:pPr>
            <a:r>
              <a:rPr sz="1200" spc="-10" dirty="0">
                <a:latin typeface="Arial Unicode MS"/>
                <a:cs typeface="Arial Unicode MS"/>
              </a:rPr>
              <a:t>El</a:t>
            </a:r>
            <a:r>
              <a:rPr sz="1200" spc="-1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 Unicode MS"/>
                <a:cs typeface="Arial Unicode MS"/>
              </a:rPr>
              <a:t>go</a:t>
            </a:r>
            <a:r>
              <a:rPr sz="1200" dirty="0">
                <a:latin typeface="Arial Unicode MS"/>
                <a:cs typeface="Arial Unicode MS"/>
              </a:rPr>
              <a:t>b</a:t>
            </a:r>
            <a:r>
              <a:rPr sz="1200" spc="-5" dirty="0">
                <a:latin typeface="Arial Unicode MS"/>
                <a:cs typeface="Arial Unicode MS"/>
              </a:rPr>
              <a:t>ier</a:t>
            </a:r>
            <a:r>
              <a:rPr sz="1200" dirty="0">
                <a:latin typeface="Arial Unicode MS"/>
                <a:cs typeface="Arial Unicode MS"/>
              </a:rPr>
              <a:t>no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 Unicode MS"/>
                <a:cs typeface="Arial Unicode MS"/>
              </a:rPr>
              <a:t>P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yas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Arial Unicode MS"/>
                <a:cs typeface="Arial Unicode MS"/>
              </a:rPr>
              <a:t>Ro</a:t>
            </a:r>
            <a:r>
              <a:rPr sz="1200" spc="-10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ar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spc="-5" dirty="0">
                <a:latin typeface="Arial Unicode MS"/>
                <a:cs typeface="Arial Unicode MS"/>
              </a:rPr>
              <a:t>to,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Arial Unicode MS"/>
                <a:cs typeface="Arial Unicode MS"/>
              </a:rPr>
              <a:t>B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j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Arial Unicode MS"/>
                <a:cs typeface="Arial Unicode MS"/>
              </a:rPr>
              <a:t>Calif</a:t>
            </a:r>
            <a:r>
              <a:rPr sz="1200" dirty="0">
                <a:latin typeface="Arial Unicode MS"/>
                <a:cs typeface="Arial Unicode MS"/>
              </a:rPr>
              <a:t>orn</a:t>
            </a:r>
            <a:r>
              <a:rPr sz="1200" spc="-1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u="sng" spc="-5" dirty="0">
                <a:latin typeface="Arial Unicode MS"/>
                <a:cs typeface="Arial Unicode MS"/>
              </a:rPr>
              <a:t> </a:t>
            </a:r>
            <a:r>
              <a:rPr sz="1200" u="sng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u="sng" spc="-5" dirty="0">
                <a:latin typeface="Arial Unicode MS"/>
                <a:cs typeface="Arial Unicode MS"/>
              </a:rPr>
              <a:t> </a:t>
            </a:r>
            <a:r>
              <a:rPr sz="1200" u="sng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del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 Unicode MS"/>
                <a:cs typeface="Arial Unicode MS"/>
              </a:rPr>
              <a:t>2</a:t>
            </a:r>
            <a:r>
              <a:rPr sz="1200" dirty="0">
                <a:latin typeface="Arial Unicode MS"/>
                <a:cs typeface="Arial Unicode MS"/>
              </a:rPr>
              <a:t>0xx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600" y="2868252"/>
            <a:ext cx="6752590" cy="494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5100"/>
              </a:lnSpc>
              <a:tabLst>
                <a:tab pos="6646545" algn="l"/>
                <a:tab pos="6739255" algn="l"/>
              </a:tabLst>
            </a:pPr>
            <a:r>
              <a:rPr sz="1200" dirty="0">
                <a:latin typeface="Arial Unicode MS"/>
                <a:cs typeface="Arial Unicode MS"/>
              </a:rPr>
              <a:t>por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ed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</a:t>
            </a:r>
            <a:r>
              <a:rPr sz="1200" spc="-20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esen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dec</a:t>
            </a:r>
            <a:r>
              <a:rPr sz="1200" spc="-1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arat</a:t>
            </a:r>
            <a:r>
              <a:rPr sz="1200" spc="5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no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spc="-10" dirty="0">
                <a:latin typeface="Arial Unicode MS"/>
                <a:cs typeface="Arial Unicode MS"/>
              </a:rPr>
              <a:t>mp</a:t>
            </a:r>
            <a:r>
              <a:rPr sz="1200" dirty="0">
                <a:latin typeface="Arial Unicode MS"/>
                <a:cs typeface="Arial Unicode MS"/>
              </a:rPr>
              <a:t>ed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spc="-1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en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spc="-5" dirty="0">
                <a:latin typeface="Arial Unicode MS"/>
                <a:cs typeface="Arial Unicode MS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ba</a:t>
            </a:r>
            <a:r>
              <a:rPr sz="1200" spc="-5" dirty="0">
                <a:latin typeface="Arial Unicode MS"/>
                <a:cs typeface="Arial Unicode MS"/>
              </a:rPr>
              <a:t>j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</a:t>
            </a:r>
            <a:r>
              <a:rPr sz="1200" spc="-20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spc="-5" dirty="0">
                <a:latin typeface="Arial Unicode MS"/>
                <a:cs typeface="Arial Unicode MS"/>
              </a:rPr>
              <a:t>te</a:t>
            </a:r>
            <a:r>
              <a:rPr sz="1200" spc="-10" dirty="0">
                <a:latin typeface="Arial Unicode MS"/>
                <a:cs typeface="Arial Unicode MS"/>
              </a:rPr>
              <a:t>s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decir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verdad</a:t>
            </a:r>
            <a:r>
              <a:rPr sz="1200" spc="-5" dirty="0">
                <a:latin typeface="Arial Unicode MS"/>
                <a:cs typeface="Arial Unicode MS"/>
              </a:rPr>
              <a:t>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ha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</a:t>
            </a:r>
            <a:r>
              <a:rPr sz="1200" spc="-10" dirty="0">
                <a:latin typeface="Arial Unicode MS"/>
                <a:cs typeface="Arial Unicode MS"/>
              </a:rPr>
              <a:t>s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ar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que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soy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latin typeface="Arial Unicode MS"/>
                <a:cs typeface="Arial Unicode MS"/>
              </a:rPr>
              <a:t> </a:t>
            </a:r>
            <a:r>
              <a:rPr sz="1200" u="sng" dirty="0">
                <a:latin typeface="Times New Roman"/>
                <a:cs typeface="Times New Roman"/>
              </a:rPr>
              <a:t>		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(Prop</a:t>
            </a:r>
            <a:r>
              <a:rPr sz="1200" spc="-5" dirty="0">
                <a:latin typeface="Arial Unicode MS"/>
                <a:cs typeface="Arial Unicode MS"/>
              </a:rPr>
              <a:t>ie</a:t>
            </a:r>
            <a:r>
              <a:rPr sz="1200" dirty="0">
                <a:latin typeface="Arial Unicode MS"/>
                <a:cs typeface="Arial Unicode MS"/>
              </a:rPr>
              <a:t>tar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spc="-5" dirty="0">
                <a:latin typeface="Arial Unicode MS"/>
                <a:cs typeface="Arial Unicode MS"/>
              </a:rPr>
              <a:t>/r</a:t>
            </a:r>
            <a:r>
              <a:rPr sz="1200" spc="-2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pres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</a:t>
            </a:r>
            <a:r>
              <a:rPr sz="1200" spc="-1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ga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)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pre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 Unicode MS"/>
                <a:cs typeface="Arial Unicode MS"/>
              </a:rPr>
              <a:t>d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no</a:t>
            </a:r>
            <a:r>
              <a:rPr sz="1200" spc="-5" dirty="0">
                <a:latin typeface="Arial Unicode MS"/>
                <a:cs typeface="Arial Unicode MS"/>
              </a:rPr>
              <a:t>mina</a:t>
            </a:r>
            <a:r>
              <a:rPr sz="1200" dirty="0">
                <a:latin typeface="Arial Unicode MS"/>
                <a:cs typeface="Arial Unicode MS"/>
              </a:rPr>
              <a:t>da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latin typeface="Arial Unicode MS"/>
                <a:cs typeface="Arial Unicode MS"/>
              </a:rPr>
              <a:t> </a:t>
            </a:r>
            <a:r>
              <a:rPr sz="1200" u="sng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Arial Unicode MS"/>
                <a:cs typeface="Arial Unicode MS"/>
              </a:rPr>
              <a:t>.</a:t>
            </a:r>
            <a:endParaRPr sz="1200">
              <a:latin typeface="Arial Unicode MS"/>
              <a:cs typeface="Arial Unicode MS"/>
            </a:endParaRPr>
          </a:p>
          <a:p>
            <a:pPr marL="12700" marR="48895" algn="just">
              <a:lnSpc>
                <a:spcPct val="145200"/>
              </a:lnSpc>
              <a:spcBef>
                <a:spcPts val="1005"/>
              </a:spcBef>
            </a:pPr>
            <a:r>
              <a:rPr sz="1200" dirty="0">
                <a:latin typeface="Arial Unicode MS"/>
                <a:cs typeface="Arial Unicode MS"/>
              </a:rPr>
              <a:t>La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cual </a:t>
            </a:r>
            <a:r>
              <a:rPr sz="1200" spc="-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acr</a:t>
            </a:r>
            <a:r>
              <a:rPr sz="1200" spc="-15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dito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la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docu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t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ci</a:t>
            </a:r>
            <a:r>
              <a:rPr sz="1200" spc="-10" dirty="0">
                <a:latin typeface="Arial Unicode MS"/>
                <a:cs typeface="Arial Unicode MS"/>
              </a:rPr>
              <a:t>ó</a:t>
            </a:r>
            <a:r>
              <a:rPr sz="1200" dirty="0">
                <a:latin typeface="Arial Unicode MS"/>
                <a:cs typeface="Arial Unicode MS"/>
              </a:rPr>
              <a:t>n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exa,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así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is</a:t>
            </a:r>
            <a:r>
              <a:rPr sz="1200" spc="-1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ha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const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r </a:t>
            </a:r>
            <a:r>
              <a:rPr sz="1200" spc="-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prometo a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</a:t>
            </a:r>
            <a:r>
              <a:rPr sz="1200" spc="-5" dirty="0">
                <a:latin typeface="Arial Unicode MS"/>
                <a:cs typeface="Arial Unicode MS"/>
              </a:rPr>
              <a:t>li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lo</a:t>
            </a:r>
            <a:r>
              <a:rPr sz="1200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equer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spc="-5" dirty="0">
                <a:latin typeface="Arial Unicode MS"/>
                <a:cs typeface="Arial Unicode MS"/>
              </a:rPr>
              <a:t>mie</a:t>
            </a:r>
            <a:r>
              <a:rPr sz="1200" spc="5" dirty="0">
                <a:latin typeface="Arial Unicode MS"/>
                <a:cs typeface="Arial Unicode MS"/>
              </a:rPr>
              <a:t>n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os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q</a:t>
            </a:r>
            <a:r>
              <a:rPr sz="1200" dirty="0">
                <a:latin typeface="Arial Unicode MS"/>
                <a:cs typeface="Arial Unicode MS"/>
              </a:rPr>
              <a:t>ue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10" dirty="0">
                <a:latin typeface="Arial Unicode MS"/>
                <a:cs typeface="Arial Unicode MS"/>
              </a:rPr>
              <a:t>ste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H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nor</a:t>
            </a:r>
            <a:r>
              <a:rPr sz="1200" spc="-1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b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X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yun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mie</a:t>
            </a:r>
            <a:r>
              <a:rPr sz="1200" spc="5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P</a:t>
            </a:r>
            <a:r>
              <a:rPr sz="1200" spc="-1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ayas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Ros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to </a:t>
            </a:r>
            <a:r>
              <a:rPr sz="1200" spc="-7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especifi</a:t>
            </a:r>
            <a:r>
              <a:rPr sz="1200" spc="-10" dirty="0">
                <a:latin typeface="Arial Unicode MS"/>
                <a:cs typeface="Arial Unicode MS"/>
              </a:rPr>
              <a:t>q</a:t>
            </a:r>
            <a:r>
              <a:rPr sz="1200" dirty="0">
                <a:latin typeface="Arial Unicode MS"/>
                <a:cs typeface="Arial Unicode MS"/>
              </a:rPr>
              <a:t>ue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lo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son: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tie</a:t>
            </a:r>
            <a:r>
              <a:rPr sz="1200" spc="-2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pos </a:t>
            </a:r>
            <a:r>
              <a:rPr sz="1200" spc="-8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ntre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del </a:t>
            </a:r>
            <a:r>
              <a:rPr sz="1200" spc="-8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b</a:t>
            </a:r>
            <a:r>
              <a:rPr sz="1200" spc="-1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prestac</a:t>
            </a:r>
            <a:r>
              <a:rPr sz="1200" spc="-1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ón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erv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cios, y  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pl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r  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cualq</a:t>
            </a:r>
            <a:r>
              <a:rPr sz="1200" spc="5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ier  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otra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estión  </a:t>
            </a:r>
            <a:r>
              <a:rPr sz="1200" spc="-7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que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sea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req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da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por  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Ofic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al</a:t>
            </a:r>
            <a:r>
              <a:rPr sz="1200" spc="-15" dirty="0">
                <a:latin typeface="Arial Unicode MS"/>
                <a:cs typeface="Arial Unicode MS"/>
              </a:rPr>
              <a:t>í</a:t>
            </a:r>
            <a:r>
              <a:rPr sz="1200" dirty="0">
                <a:latin typeface="Arial Unicode MS"/>
                <a:cs typeface="Arial Unicode MS"/>
              </a:rPr>
              <a:t>a  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ayor 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 Unicode MS"/>
                <a:cs typeface="Arial Unicode MS"/>
              </a:rPr>
              <a:t>e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spc="-5" dirty="0">
                <a:latin typeface="Arial Unicode MS"/>
                <a:cs typeface="Arial Unicode MS"/>
              </a:rPr>
              <a:t>te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H</a:t>
            </a:r>
            <a:r>
              <a:rPr sz="1200" dirty="0">
                <a:latin typeface="Arial Unicode MS"/>
                <a:cs typeface="Arial Unicode MS"/>
              </a:rPr>
              <a:t>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X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spc="-15" dirty="0">
                <a:latin typeface="Arial Unicode MS"/>
                <a:cs typeface="Arial Unicode MS"/>
              </a:rPr>
              <a:t>y</a:t>
            </a:r>
            <a:r>
              <a:rPr sz="1200" spc="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n</a:t>
            </a:r>
            <a:r>
              <a:rPr sz="1200" spc="-1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mie</a:t>
            </a:r>
            <a:r>
              <a:rPr sz="1200" spc="5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P</a:t>
            </a:r>
            <a:r>
              <a:rPr sz="1200" spc="-5" dirty="0">
                <a:latin typeface="Arial Unicode MS"/>
                <a:cs typeface="Arial Unicode MS"/>
              </a:rPr>
              <a:t>lay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ar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spc="-5" dirty="0">
                <a:latin typeface="Arial Unicode MS"/>
                <a:cs typeface="Arial Unicode MS"/>
              </a:rPr>
              <a:t>to.</a:t>
            </a:r>
            <a:endParaRPr sz="1200">
              <a:latin typeface="Arial Unicode MS"/>
              <a:cs typeface="Arial Unicode MS"/>
            </a:endParaRPr>
          </a:p>
          <a:p>
            <a:pPr marL="12700" marR="47625" algn="just">
              <a:lnSpc>
                <a:spcPct val="145800"/>
              </a:lnSpc>
              <a:spcBef>
                <a:spcPts val="985"/>
              </a:spcBef>
            </a:pP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los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is</a:t>
            </a:r>
            <a:r>
              <a:rPr sz="1200" spc="-1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os 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t</a:t>
            </a:r>
            <a:r>
              <a:rPr sz="1200" spc="5" dirty="0">
                <a:latin typeface="Arial Unicode MS"/>
                <a:cs typeface="Arial Unicode MS"/>
              </a:rPr>
              <a:t>é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spc="-10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in</a:t>
            </a:r>
            <a:r>
              <a:rPr sz="1200" spc="5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s 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dec</a:t>
            </a:r>
            <a:r>
              <a:rPr sz="1200" spc="-1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aro 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enci</a:t>
            </a:r>
            <a:r>
              <a:rPr sz="1200" spc="-10" dirty="0">
                <a:latin typeface="Arial Unicode MS"/>
                <a:cs typeface="Arial Unicode MS"/>
              </a:rPr>
              <a:t>ó</a:t>
            </a:r>
            <a:r>
              <a:rPr sz="1200" dirty="0">
                <a:latin typeface="Arial Unicode MS"/>
                <a:cs typeface="Arial Unicode MS"/>
              </a:rPr>
              <a:t>n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los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AR</a:t>
            </a:r>
            <a:r>
              <a:rPr sz="1200" spc="-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ÍCULOS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25</a:t>
            </a:r>
            <a:r>
              <a:rPr sz="1200" dirty="0">
                <a:latin typeface="Arial Unicode MS"/>
                <a:cs typeface="Arial Unicode MS"/>
              </a:rPr>
              <a:t>,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26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DEL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spc="-15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G</a:t>
            </a:r>
            <a:r>
              <a:rPr sz="1200" spc="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ADQUISICIONE</a:t>
            </a:r>
            <a:r>
              <a:rPr sz="1200" spc="-10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, 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R</a:t>
            </a:r>
            <a:r>
              <a:rPr sz="1200" spc="-5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EN</a:t>
            </a:r>
            <a:r>
              <a:rPr sz="1200" spc="-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A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IEN</a:t>
            </a:r>
            <a:r>
              <a:rPr sz="1200" spc="-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OS 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Y 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</a:t>
            </a:r>
            <a:r>
              <a:rPr sz="1200" spc="-5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RATACIÓN 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ERVICIOS  </a:t>
            </a:r>
            <a:r>
              <a:rPr sz="1200" spc="14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PARA 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L</a:t>
            </a:r>
            <a:endParaRPr sz="1200">
              <a:latin typeface="Arial Unicode MS"/>
              <a:cs typeface="Arial Unicode MS"/>
            </a:endParaRPr>
          </a:p>
          <a:p>
            <a:pPr marL="12700" marR="48260" algn="just">
              <a:lnSpc>
                <a:spcPct val="145000"/>
              </a:lnSpc>
            </a:pPr>
            <a:r>
              <a:rPr sz="1200" spc="-10" dirty="0">
                <a:latin typeface="Arial Unicode MS"/>
                <a:cs typeface="Arial Unicode MS"/>
              </a:rPr>
              <a:t>GOBIE</a:t>
            </a:r>
            <a:r>
              <a:rPr sz="1200" spc="-5" dirty="0">
                <a:latin typeface="Arial Unicode MS"/>
                <a:cs typeface="Arial Unicode MS"/>
              </a:rPr>
              <a:t>RN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MUN</a:t>
            </a:r>
            <a:r>
              <a:rPr sz="1200" spc="-10" dirty="0">
                <a:latin typeface="Arial Unicode MS"/>
                <a:cs typeface="Arial Unicode MS"/>
              </a:rPr>
              <a:t>ICIPA</a:t>
            </a:r>
            <a:r>
              <a:rPr sz="1200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P</a:t>
            </a:r>
            <a:r>
              <a:rPr sz="1200" dirty="0">
                <a:latin typeface="Arial Unicode MS"/>
                <a:cs typeface="Arial Unicode MS"/>
              </a:rPr>
              <a:t>L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spc="-20" dirty="0">
                <a:latin typeface="Arial Unicode MS"/>
                <a:cs typeface="Arial Unicode MS"/>
              </a:rPr>
              <a:t>Y</a:t>
            </a:r>
            <a:r>
              <a:rPr sz="1200" spc="-10" dirty="0">
                <a:latin typeface="Arial Unicode MS"/>
                <a:cs typeface="Arial Unicode MS"/>
              </a:rPr>
              <a:t>AS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D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RO</a:t>
            </a:r>
            <a:r>
              <a:rPr sz="1200" spc="-10" dirty="0">
                <a:latin typeface="Arial Unicode MS"/>
                <a:cs typeface="Arial Unicode MS"/>
              </a:rPr>
              <a:t>SA</a:t>
            </a:r>
            <a:r>
              <a:rPr sz="1200" spc="-15" dirty="0">
                <a:latin typeface="Arial Unicode MS"/>
                <a:cs typeface="Arial Unicode MS"/>
              </a:rPr>
              <a:t>RIT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q</a:t>
            </a:r>
            <a:r>
              <a:rPr sz="1200" dirty="0">
                <a:latin typeface="Arial Unicode MS"/>
                <a:cs typeface="Arial Unicode MS"/>
              </a:rPr>
              <a:t>ue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reg</a:t>
            </a:r>
            <a:r>
              <a:rPr sz="1200" spc="-5" dirty="0">
                <a:latin typeface="Arial Unicode MS"/>
                <a:cs typeface="Arial Unicode MS"/>
              </a:rPr>
              <a:t>istr</a:t>
            </a:r>
            <a:r>
              <a:rPr sz="120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no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se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ncu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tra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susp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ndido </a:t>
            </a:r>
            <a:r>
              <a:rPr sz="1200" spc="14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i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h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bi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itad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,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q</a:t>
            </a:r>
            <a:r>
              <a:rPr sz="1200" dirty="0">
                <a:latin typeface="Arial Unicode MS"/>
                <a:cs typeface="Arial Unicode MS"/>
              </a:rPr>
              <a:t>ue </a:t>
            </a:r>
            <a:r>
              <a:rPr sz="1200" spc="13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no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en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13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relación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p</a:t>
            </a:r>
            <a:r>
              <a:rPr sz="1200" dirty="0">
                <a:latin typeface="Arial Unicode MS"/>
                <a:cs typeface="Arial Unicode MS"/>
              </a:rPr>
              <a:t>aren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co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14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con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an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uini</a:t>
            </a:r>
            <a:r>
              <a:rPr sz="1200" spc="-10" dirty="0">
                <a:latin typeface="Arial Unicode MS"/>
                <a:cs typeface="Arial Unicode MS"/>
              </a:rPr>
              <a:t>da</a:t>
            </a:r>
            <a:r>
              <a:rPr sz="1200" dirty="0">
                <a:latin typeface="Arial Unicode MS"/>
                <a:cs typeface="Arial Unicode MS"/>
              </a:rPr>
              <a:t>d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ha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ta el </a:t>
            </a:r>
            <a:r>
              <a:rPr sz="1200" spc="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cuarto </a:t>
            </a:r>
            <a:r>
              <a:rPr sz="1200" spc="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gra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o, </a:t>
            </a:r>
            <a:r>
              <a:rPr sz="1200" spc="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por </a:t>
            </a:r>
            <a:r>
              <a:rPr sz="1200" spc="3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afinid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d </a:t>
            </a:r>
            <a:r>
              <a:rPr sz="1200" spc="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civ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l </a:t>
            </a:r>
            <a:r>
              <a:rPr sz="1200" spc="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has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el </a:t>
            </a:r>
            <a:r>
              <a:rPr sz="1200" spc="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segu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do </a:t>
            </a:r>
            <a:r>
              <a:rPr sz="1200" spc="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gra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o, </a:t>
            </a:r>
            <a:r>
              <a:rPr sz="1200" spc="4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relación </a:t>
            </a:r>
            <a:r>
              <a:rPr sz="1200" spc="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prof</a:t>
            </a:r>
            <a:r>
              <a:rPr sz="1200" spc="5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sio</a:t>
            </a:r>
            <a:r>
              <a:rPr sz="1200" spc="-5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al </a:t>
            </a:r>
            <a:r>
              <a:rPr sz="1200" spc="4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la</a:t>
            </a:r>
            <a:r>
              <a:rPr sz="1200" spc="5" dirty="0">
                <a:latin typeface="Arial Unicode MS"/>
                <a:cs typeface="Arial Unicode MS"/>
              </a:rPr>
              <a:t>b</a:t>
            </a:r>
            <a:r>
              <a:rPr sz="1200" dirty="0">
                <a:latin typeface="Arial Unicode MS"/>
                <a:cs typeface="Arial Unicode MS"/>
              </a:rPr>
              <a:t>oral o 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ocios</a:t>
            </a:r>
            <a:r>
              <a:rPr sz="1200" spc="5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s,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n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alg</a:t>
            </a:r>
            <a:r>
              <a:rPr sz="1200" spc="-5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no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los 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erv</a:t>
            </a:r>
            <a:r>
              <a:rPr sz="1200" spc="-10" dirty="0">
                <a:latin typeface="Arial Unicode MS"/>
                <a:cs typeface="Arial Unicode MS"/>
              </a:rPr>
              <a:t>id</a:t>
            </a:r>
            <a:r>
              <a:rPr sz="1200" dirty="0">
                <a:latin typeface="Arial Unicode MS"/>
                <a:cs typeface="Arial Unicode MS"/>
              </a:rPr>
              <a:t>ores 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p</a:t>
            </a:r>
            <a:r>
              <a:rPr sz="1200" dirty="0">
                <a:latin typeface="Arial Unicode MS"/>
                <a:cs typeface="Arial Unicode MS"/>
              </a:rPr>
              <a:t>úbl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cos,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i</a:t>
            </a:r>
            <a:r>
              <a:rPr sz="1200" spc="-10" dirty="0">
                <a:latin typeface="Arial Unicode MS"/>
                <a:cs typeface="Arial Unicode MS"/>
              </a:rPr>
              <a:t>nt</a:t>
            </a:r>
            <a:r>
              <a:rPr sz="1200" dirty="0">
                <a:latin typeface="Arial Unicode MS"/>
                <a:cs typeface="Arial Unicode MS"/>
              </a:rPr>
              <a:t>erven</a:t>
            </a:r>
            <a:r>
              <a:rPr sz="1200" spc="-10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an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la 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adj</a:t>
            </a:r>
            <a:r>
              <a:rPr sz="1200" spc="-10" dirty="0">
                <a:latin typeface="Arial Unicode MS"/>
                <a:cs typeface="Arial Unicode MS"/>
              </a:rPr>
              <a:t>ud</a:t>
            </a:r>
            <a:r>
              <a:rPr sz="1200" dirty="0">
                <a:latin typeface="Arial Unicode MS"/>
                <a:cs typeface="Arial Unicode MS"/>
              </a:rPr>
              <a:t>icación</a:t>
            </a:r>
            <a:endParaRPr sz="1200">
              <a:latin typeface="Arial Unicode MS"/>
              <a:cs typeface="Arial Unicode MS"/>
            </a:endParaRPr>
          </a:p>
          <a:p>
            <a:pPr marL="12700" marR="42545" algn="just">
              <a:lnSpc>
                <a:spcPct val="145100"/>
              </a:lnSpc>
              <a:spcBef>
                <a:spcPts val="10"/>
              </a:spcBef>
            </a:pP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la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ord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Pred</a:t>
            </a:r>
            <a:r>
              <a:rPr sz="1200" spc="-1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C</a:t>
            </a:r>
            <a:r>
              <a:rPr sz="1200" dirty="0">
                <a:latin typeface="Arial Unicode MS"/>
                <a:cs typeface="Arial Unicode MS"/>
              </a:rPr>
              <a:t>ontra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o,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enc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entro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pe</a:t>
            </a:r>
            <a:r>
              <a:rPr sz="1200" spc="-10" dirty="0">
                <a:latin typeface="Arial Unicode MS"/>
                <a:cs typeface="Arial Unicode MS"/>
              </a:rPr>
              <a:t>ñ</a:t>
            </a:r>
            <a:r>
              <a:rPr sz="1200" dirty="0">
                <a:latin typeface="Arial Unicode MS"/>
                <a:cs typeface="Arial Unicode MS"/>
              </a:rPr>
              <a:t>an</a:t>
            </a:r>
            <a:r>
              <a:rPr sz="1200" spc="-10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n </a:t>
            </a:r>
            <a:r>
              <a:rPr sz="1200" spc="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ple</a:t>
            </a:r>
            <a:r>
              <a:rPr sz="1200" spc="5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, </a:t>
            </a:r>
            <a:r>
              <a:rPr sz="1200" spc="30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c</a:t>
            </a:r>
            <a:r>
              <a:rPr sz="1200" dirty="0">
                <a:latin typeface="Arial Unicode MS"/>
                <a:cs typeface="Arial Unicode MS"/>
              </a:rPr>
              <a:t>ar</a:t>
            </a:r>
            <a:r>
              <a:rPr sz="1200" spc="-15" dirty="0">
                <a:latin typeface="Arial Unicode MS"/>
                <a:cs typeface="Arial Unicode MS"/>
              </a:rPr>
              <a:t>g</a:t>
            </a:r>
            <a:r>
              <a:rPr sz="1200" dirty="0">
                <a:latin typeface="Arial Unicode MS"/>
                <a:cs typeface="Arial Unicode MS"/>
              </a:rPr>
              <a:t>o o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is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ón </a:t>
            </a:r>
            <a:r>
              <a:rPr sz="1200" spc="9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el </a:t>
            </a:r>
            <a:r>
              <a:rPr sz="1200" spc="95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rv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cio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públ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co, </a:t>
            </a:r>
            <a:r>
              <a:rPr sz="1200" spc="9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que </a:t>
            </a:r>
            <a:r>
              <a:rPr sz="1200" spc="9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ncu</a:t>
            </a:r>
            <a:r>
              <a:rPr sz="1200" spc="-10" dirty="0">
                <a:latin typeface="Arial Unicode MS"/>
                <a:cs typeface="Arial Unicode MS"/>
              </a:rPr>
              <a:t>e</a:t>
            </a:r>
            <a:r>
              <a:rPr sz="1200" dirty="0">
                <a:latin typeface="Arial Unicode MS"/>
                <a:cs typeface="Arial Unicode MS"/>
              </a:rPr>
              <a:t>ntro </a:t>
            </a:r>
            <a:r>
              <a:rPr sz="1200" spc="10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i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h</a:t>
            </a:r>
            <a:r>
              <a:rPr sz="1200" spc="-10" dirty="0">
                <a:latin typeface="Arial Unicode MS"/>
                <a:cs typeface="Arial Unicode MS"/>
              </a:rPr>
              <a:t>a</a:t>
            </a:r>
            <a:r>
              <a:rPr sz="1200" dirty="0">
                <a:latin typeface="Arial Unicode MS"/>
                <a:cs typeface="Arial Unicode MS"/>
              </a:rPr>
              <a:t>bi</a:t>
            </a:r>
            <a:r>
              <a:rPr sz="1200" spc="-5" dirty="0">
                <a:latin typeface="Arial Unicode MS"/>
                <a:cs typeface="Arial Unicode MS"/>
              </a:rPr>
              <a:t>l</a:t>
            </a:r>
            <a:r>
              <a:rPr sz="1200" dirty="0">
                <a:latin typeface="Arial Unicode MS"/>
                <a:cs typeface="Arial Unicode MS"/>
              </a:rPr>
              <a:t>itado </a:t>
            </a:r>
            <a:r>
              <a:rPr sz="1200" spc="9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para </a:t>
            </a:r>
            <a:r>
              <a:rPr sz="1200" spc="8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dese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spc="50" dirty="0">
                <a:latin typeface="Arial Unicode MS"/>
                <a:cs typeface="Arial Unicode MS"/>
              </a:rPr>
              <a:t>p</a:t>
            </a:r>
            <a:r>
              <a:rPr sz="1200" dirty="0">
                <a:latin typeface="Arial Unicode MS"/>
                <a:cs typeface="Arial Unicode MS"/>
              </a:rPr>
              <a:t>eñar </a:t>
            </a:r>
            <a:r>
              <a:rPr sz="1200" spc="95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n e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ple</a:t>
            </a:r>
            <a:r>
              <a:rPr sz="1200" spc="5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,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cargo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o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spc="-15" dirty="0">
                <a:latin typeface="Arial Unicode MS"/>
                <a:cs typeface="Arial Unicode MS"/>
              </a:rPr>
              <a:t>c</a:t>
            </a:r>
            <a:r>
              <a:rPr sz="1200" spc="-10" dirty="0">
                <a:latin typeface="Arial Unicode MS"/>
                <a:cs typeface="Arial Unicode MS"/>
              </a:rPr>
              <a:t>o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is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ón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el </a:t>
            </a:r>
            <a:r>
              <a:rPr sz="1200" spc="1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serv</a:t>
            </a:r>
            <a:r>
              <a:rPr sz="1200" spc="-10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cio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públ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co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y </a:t>
            </a:r>
            <a:r>
              <a:rPr sz="1200" spc="155" dirty="0">
                <a:latin typeface="Arial Unicode MS"/>
                <a:cs typeface="Arial Unicode MS"/>
              </a:rPr>
              <a:t> </a:t>
            </a:r>
            <a:r>
              <a:rPr sz="1200" spc="-10" dirty="0">
                <a:latin typeface="Arial Unicode MS"/>
                <a:cs typeface="Arial Unicode MS"/>
              </a:rPr>
              <a:t>q</a:t>
            </a:r>
            <a:r>
              <a:rPr sz="1200" dirty="0">
                <a:latin typeface="Arial Unicode MS"/>
                <a:cs typeface="Arial Unicode MS"/>
              </a:rPr>
              <a:t>ue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enc</a:t>
            </a:r>
            <a:r>
              <a:rPr sz="1200" spc="-10" dirty="0">
                <a:latin typeface="Arial Unicode MS"/>
                <a:cs typeface="Arial Unicode MS"/>
              </a:rPr>
              <a:t>u</a:t>
            </a:r>
            <a:r>
              <a:rPr sz="1200" dirty="0">
                <a:latin typeface="Arial Unicode MS"/>
                <a:cs typeface="Arial Unicode MS"/>
              </a:rPr>
              <a:t>entro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al </a:t>
            </a:r>
            <a:r>
              <a:rPr sz="1200" spc="1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cor</a:t>
            </a:r>
            <a:r>
              <a:rPr sz="1200" spc="-10" dirty="0">
                <a:latin typeface="Arial Unicode MS"/>
                <a:cs typeface="Arial Unicode MS"/>
              </a:rPr>
              <a:t>r</a:t>
            </a:r>
            <a:r>
              <a:rPr sz="1200" dirty="0">
                <a:latin typeface="Arial Unicode MS"/>
                <a:cs typeface="Arial Unicode MS"/>
              </a:rPr>
              <a:t>ie</a:t>
            </a:r>
            <a:r>
              <a:rPr sz="1200" spc="-5" dirty="0">
                <a:latin typeface="Arial Unicode MS"/>
                <a:cs typeface="Arial Unicode MS"/>
              </a:rPr>
              <a:t>n</a:t>
            </a:r>
            <a:r>
              <a:rPr sz="1200" spc="-10" dirty="0">
                <a:latin typeface="Arial Unicode MS"/>
                <a:cs typeface="Arial Unicode MS"/>
              </a:rPr>
              <a:t>t</a:t>
            </a:r>
            <a:r>
              <a:rPr sz="1200" dirty="0">
                <a:latin typeface="Arial Unicode MS"/>
                <a:cs typeface="Arial Unicode MS"/>
              </a:rPr>
              <a:t>e </a:t>
            </a:r>
            <a:r>
              <a:rPr sz="1200" spc="1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en </a:t>
            </a:r>
            <a:r>
              <a:rPr sz="1200" spc="15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el cu</a:t>
            </a:r>
            <a:r>
              <a:rPr sz="1200" spc="-5" dirty="0">
                <a:latin typeface="Arial Unicode MS"/>
                <a:cs typeface="Arial Unicode MS"/>
              </a:rPr>
              <a:t>m</a:t>
            </a:r>
            <a:r>
              <a:rPr sz="1200" dirty="0">
                <a:latin typeface="Arial Unicode MS"/>
                <a:cs typeface="Arial Unicode MS"/>
              </a:rPr>
              <a:t>p</a:t>
            </a:r>
            <a:r>
              <a:rPr sz="1200" spc="-5" dirty="0">
                <a:latin typeface="Arial Unicode MS"/>
                <a:cs typeface="Arial Unicode MS"/>
              </a:rPr>
              <a:t>limie</a:t>
            </a:r>
            <a:r>
              <a:rPr sz="1200" spc="5" dirty="0">
                <a:latin typeface="Arial Unicode MS"/>
                <a:cs typeface="Arial Unicode MS"/>
              </a:rPr>
              <a:t>n</a:t>
            </a:r>
            <a:r>
              <a:rPr sz="1200" spc="-5" dirty="0">
                <a:latin typeface="Arial Unicode MS"/>
                <a:cs typeface="Arial Unicode MS"/>
              </a:rPr>
              <a:t>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d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m</a:t>
            </a:r>
            <a:r>
              <a:rPr sz="1200" spc="-5" dirty="0">
                <a:latin typeface="Arial Unicode MS"/>
                <a:cs typeface="Arial Unicode MS"/>
              </a:rPr>
              <a:t>i</a:t>
            </a:r>
            <a:r>
              <a:rPr sz="1200" dirty="0">
                <a:latin typeface="Arial Unicode MS"/>
                <a:cs typeface="Arial Unicode MS"/>
              </a:rPr>
              <a:t>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o</a:t>
            </a:r>
            <a:r>
              <a:rPr sz="1200" dirty="0">
                <a:latin typeface="Arial Unicode MS"/>
                <a:cs typeface="Arial Unicode MS"/>
              </a:rPr>
              <a:t>b</a:t>
            </a:r>
            <a:r>
              <a:rPr sz="1200" spc="-5" dirty="0">
                <a:latin typeface="Arial Unicode MS"/>
                <a:cs typeface="Arial Unicode MS"/>
              </a:rPr>
              <a:t>li</a:t>
            </a:r>
            <a:r>
              <a:rPr sz="1200" dirty="0">
                <a:latin typeface="Arial Unicode MS"/>
                <a:cs typeface="Arial Unicode MS"/>
              </a:rPr>
              <a:t>gacio</a:t>
            </a:r>
            <a:r>
              <a:rPr sz="1200" spc="-10" dirty="0">
                <a:latin typeface="Arial Unicode MS"/>
                <a:cs typeface="Arial Unicode MS"/>
              </a:rPr>
              <a:t>n</a:t>
            </a:r>
            <a:r>
              <a:rPr sz="1200" dirty="0">
                <a:latin typeface="Arial Unicode MS"/>
                <a:cs typeface="Arial Unicode MS"/>
              </a:rPr>
              <a:t>es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fiscal</a:t>
            </a:r>
            <a:r>
              <a:rPr sz="1200" dirty="0">
                <a:latin typeface="Arial Unicode MS"/>
                <a:cs typeface="Arial Unicode MS"/>
              </a:rPr>
              <a:t>e</a:t>
            </a:r>
            <a:r>
              <a:rPr sz="1200" spc="-15" dirty="0">
                <a:latin typeface="Arial Unicode MS"/>
                <a:cs typeface="Arial Unicode MS"/>
              </a:rPr>
              <a:t>s</a:t>
            </a:r>
            <a:r>
              <a:rPr sz="1200" spc="-5" dirty="0">
                <a:latin typeface="Arial Unicode MS"/>
                <a:cs typeface="Arial Unicode MS"/>
              </a:rPr>
              <a:t>.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22449" y="8399868"/>
            <a:ext cx="11607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980032"/>
                </a:solidFill>
                <a:latin typeface="Arial Unicode MS"/>
                <a:cs typeface="Arial Unicode MS"/>
              </a:rPr>
              <a:t>ATENTAMENTE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0428" y="9039807"/>
            <a:ext cx="300418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 Unicode MS"/>
                <a:cs typeface="Arial Unicode MS"/>
              </a:rPr>
              <a:t>FIR</a:t>
            </a:r>
            <a:r>
              <a:rPr sz="900" spc="-10" dirty="0">
                <a:latin typeface="Arial Unicode MS"/>
                <a:cs typeface="Arial Unicode MS"/>
              </a:rPr>
              <a:t>MA</a:t>
            </a:r>
            <a:r>
              <a:rPr sz="900" spc="2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Arial Unicode MS"/>
                <a:cs typeface="Arial Unicode MS"/>
              </a:rPr>
              <a:t>DE</a:t>
            </a:r>
            <a:r>
              <a:rPr sz="900" dirty="0">
                <a:latin typeface="Arial Unicode MS"/>
                <a:cs typeface="Arial Unicode MS"/>
              </a:rPr>
              <a:t>L</a:t>
            </a:r>
            <a:r>
              <a:rPr sz="900" spc="2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Arial Unicode MS"/>
                <a:cs typeface="Arial Unicode MS"/>
              </a:rPr>
              <a:t>PR</a:t>
            </a:r>
            <a:r>
              <a:rPr sz="900" spc="-15" dirty="0">
                <a:latin typeface="Arial Unicode MS"/>
                <a:cs typeface="Arial Unicode MS"/>
              </a:rPr>
              <a:t>O</a:t>
            </a:r>
            <a:r>
              <a:rPr sz="900" spc="-10" dirty="0">
                <a:latin typeface="Arial Unicode MS"/>
                <a:cs typeface="Arial Unicode MS"/>
              </a:rPr>
              <a:t>PIETARIO</a:t>
            </a:r>
            <a:r>
              <a:rPr sz="900" spc="20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Arial Unicode MS"/>
                <a:cs typeface="Arial Unicode MS"/>
              </a:rPr>
              <a:t>O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Arial Unicode MS"/>
                <a:cs typeface="Arial Unicode MS"/>
              </a:rPr>
              <a:t>REPRE</a:t>
            </a:r>
            <a:r>
              <a:rPr sz="900" spc="-10" dirty="0">
                <a:latin typeface="Arial Unicode MS"/>
                <a:cs typeface="Arial Unicode MS"/>
              </a:rPr>
              <a:t>SENTANTE</a:t>
            </a:r>
            <a:r>
              <a:rPr sz="900" spc="2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Arial Unicode MS"/>
                <a:cs typeface="Arial Unicode MS"/>
              </a:rPr>
              <a:t>L</a:t>
            </a:r>
            <a:r>
              <a:rPr sz="900" spc="-10" dirty="0">
                <a:latin typeface="Arial Unicode MS"/>
                <a:cs typeface="Arial Unicode MS"/>
              </a:rPr>
              <a:t>E</a:t>
            </a:r>
            <a:r>
              <a:rPr sz="900" spc="-15" dirty="0">
                <a:latin typeface="Arial Unicode MS"/>
                <a:cs typeface="Arial Unicode MS"/>
              </a:rPr>
              <a:t>G</a:t>
            </a:r>
            <a:r>
              <a:rPr sz="900" dirty="0">
                <a:latin typeface="Arial Unicode MS"/>
                <a:cs typeface="Arial Unicode MS"/>
              </a:rPr>
              <a:t>AL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28875" y="9009375"/>
            <a:ext cx="2981325" cy="0"/>
          </a:xfrm>
          <a:custGeom>
            <a:avLst/>
            <a:gdLst/>
            <a:ahLst/>
            <a:cxnLst/>
            <a:rect l="l" t="t" r="r" b="b"/>
            <a:pathLst>
              <a:path w="2981325">
                <a:moveTo>
                  <a:pt x="0" y="0"/>
                </a:moveTo>
                <a:lnTo>
                  <a:pt x="298132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86350" y="2437135"/>
            <a:ext cx="323850" cy="219075"/>
          </a:xfrm>
          <a:custGeom>
            <a:avLst/>
            <a:gdLst/>
            <a:ahLst/>
            <a:cxnLst/>
            <a:rect l="l" t="t" r="r" b="b"/>
            <a:pathLst>
              <a:path w="323850" h="219075">
                <a:moveTo>
                  <a:pt x="0" y="219074"/>
                </a:moveTo>
                <a:lnTo>
                  <a:pt x="323849" y="219074"/>
                </a:lnTo>
                <a:lnTo>
                  <a:pt x="323849" y="0"/>
                </a:lnTo>
                <a:lnTo>
                  <a:pt x="0" y="0"/>
                </a:lnTo>
                <a:lnTo>
                  <a:pt x="0" y="219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43600" y="2437135"/>
            <a:ext cx="485775" cy="219075"/>
          </a:xfrm>
          <a:custGeom>
            <a:avLst/>
            <a:gdLst/>
            <a:ahLst/>
            <a:cxnLst/>
            <a:rect l="l" t="t" r="r" b="b"/>
            <a:pathLst>
              <a:path w="485775" h="219075">
                <a:moveTo>
                  <a:pt x="0" y="219074"/>
                </a:moveTo>
                <a:lnTo>
                  <a:pt x="485774" y="219074"/>
                </a:lnTo>
                <a:lnTo>
                  <a:pt x="485774" y="0"/>
                </a:lnTo>
                <a:lnTo>
                  <a:pt x="0" y="0"/>
                </a:lnTo>
                <a:lnTo>
                  <a:pt x="0" y="2190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171698" y="2502148"/>
            <a:ext cx="1137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8680" algn="l"/>
              </a:tabLst>
            </a:pPr>
            <a:r>
              <a:rPr sz="1100" b="1" spc="-5" dirty="0">
                <a:latin typeface="Calibri"/>
                <a:cs typeface="Calibri"/>
              </a:rPr>
              <a:t>xx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	</a:t>
            </a:r>
            <a:r>
              <a:rPr sz="1100" b="1" spc="-5" dirty="0">
                <a:latin typeface="Calibri"/>
                <a:cs typeface="Calibri"/>
              </a:rPr>
              <a:t>xxxx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Benutzerdefiniert</PresentationFormat>
  <Paragraphs>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2024-10-24T22:36:57Z</dcterms:created>
  <dcterms:modified xsi:type="dcterms:W3CDTF">2024-10-24T20:36:59Z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2024-10-24T00:00:00Z</vt:filetime>
  </property>
  <property fmtid="{D5CDD505-2E9C-101B-9397-08002B2CF9AE}" pid="3" name="LastSaved">
    <vt:filetime>2024-10-24T00:00:00Z</vt:filetime>
  </property>
</Properties>
</file>